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49" r:id="rId4"/>
  </p:sldMasterIdLst>
  <p:notesMasterIdLst>
    <p:notesMasterId r:id="rId5"/>
  </p:notesMasterIdLst>
  <p:sldIdLst>
    <p:sldId id="256" r:id="rId6"/>
  </p:sldIdLst>
  <p:sldSz cy="6858000" cx="12192000"/>
  <p:notesSz cx="6858000" cy="9144000"/>
  <p:embeddedFontLst>
    <p:embeddedFont>
      <p:font typeface="Century Gothic"/>
      <p:regular r:id="rId7"/>
      <p:bold r:id="rId8"/>
      <p:italic r:id="rId9"/>
      <p:boldItalic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84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84" orient="horz"/>
        <p:guide pos="384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0" Type="http://schemas.openxmlformats.org/officeDocument/2006/relationships/font" Target="fonts/CenturyGothic-boldItalic.fntdata"/><Relationship Id="rId9" Type="http://schemas.openxmlformats.org/officeDocument/2006/relationships/font" Target="fonts/CenturyGothic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CenturyGothic-regular.fntdata"/><Relationship Id="rId8" Type="http://schemas.openxmlformats.org/officeDocument/2006/relationships/font" Target="fonts/CenturyGothic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>
  <p:cSld name="Title Slide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2"/>
          <p:cNvSpPr txBox="1"/>
          <p:nvPr>
            <p:ph type="ctrTitle"/>
          </p:nvPr>
        </p:nvSpPr>
        <p:spPr>
          <a:xfrm>
            <a:off x="771582" y="560991"/>
            <a:ext cx="10762332" cy="10040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Century Gothic"/>
              <a:buNone/>
              <a:defRPr sz="5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2"/>
          <p:cNvSpPr txBox="1"/>
          <p:nvPr>
            <p:ph idx="1" type="subTitle"/>
          </p:nvPr>
        </p:nvSpPr>
        <p:spPr>
          <a:xfrm>
            <a:off x="771582" y="1810870"/>
            <a:ext cx="10631706" cy="4716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13650"/>
              </a:buClr>
              <a:buSzPts val="2400"/>
              <a:buNone/>
              <a:defRPr sz="2400">
                <a:solidFill>
                  <a:srgbClr val="313650"/>
                </a:solidFill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C1959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C1959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C1959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C1959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9" name="Google Shape;19;p2"/>
          <p:cNvSpPr txBox="1"/>
          <p:nvPr>
            <p:ph idx="10" type="dt"/>
          </p:nvPr>
        </p:nvSpPr>
        <p:spPr>
          <a:xfrm>
            <a:off x="8873231" y="5942541"/>
            <a:ext cx="2743200" cy="15313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4C1959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2"/>
          <p:cNvSpPr txBox="1"/>
          <p:nvPr>
            <p:ph idx="11" type="ftr"/>
          </p:nvPr>
        </p:nvSpPr>
        <p:spPr>
          <a:xfrm>
            <a:off x="7501631" y="6059372"/>
            <a:ext cx="4114800" cy="237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4C1959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2"/>
          <p:cNvSpPr txBox="1"/>
          <p:nvPr>
            <p:ph idx="12" type="sldNum"/>
          </p:nvPr>
        </p:nvSpPr>
        <p:spPr>
          <a:xfrm>
            <a:off x="506061" y="6059409"/>
            <a:ext cx="424543" cy="237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 b="0" i="1" sz="1000" u="none" cap="none" strike="noStrike">
                <a:solidFill>
                  <a:srgbClr val="4C1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ctr">
              <a:spcBef>
                <a:spcPts val="0"/>
              </a:spcBef>
              <a:buNone/>
              <a:defRPr b="0" i="1" sz="1000" u="none" cap="none" strike="noStrike">
                <a:solidFill>
                  <a:srgbClr val="4C195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ctr">
              <a:spcBef>
                <a:spcPts val="0"/>
              </a:spcBef>
              <a:buNone/>
              <a:defRPr b="0" i="1" sz="1000" u="none" cap="none" strike="noStrike">
                <a:solidFill>
                  <a:srgbClr val="4C195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ctr">
              <a:spcBef>
                <a:spcPts val="0"/>
              </a:spcBef>
              <a:buNone/>
              <a:defRPr b="0" i="1" sz="1000" u="none" cap="none" strike="noStrike">
                <a:solidFill>
                  <a:srgbClr val="4C1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ctr">
              <a:spcBef>
                <a:spcPts val="0"/>
              </a:spcBef>
              <a:buNone/>
              <a:defRPr b="0" i="1" sz="1000" u="none" cap="none" strike="noStrike">
                <a:solidFill>
                  <a:srgbClr val="4C195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ctr">
              <a:spcBef>
                <a:spcPts val="0"/>
              </a:spcBef>
              <a:buNone/>
              <a:defRPr b="0" i="1" sz="1000" u="none" cap="none" strike="noStrike">
                <a:solidFill>
                  <a:srgbClr val="4C195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ctr">
              <a:spcBef>
                <a:spcPts val="0"/>
              </a:spcBef>
              <a:buNone/>
              <a:defRPr b="0" i="1" sz="1000" u="none" cap="none" strike="noStrike">
                <a:solidFill>
                  <a:srgbClr val="4C195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ctr">
              <a:spcBef>
                <a:spcPts val="0"/>
              </a:spcBef>
              <a:buNone/>
              <a:defRPr b="0" i="1" sz="1000" u="none" cap="none" strike="noStrike">
                <a:solidFill>
                  <a:srgbClr val="4C195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ctr">
              <a:spcBef>
                <a:spcPts val="0"/>
              </a:spcBef>
              <a:buNone/>
              <a:defRPr b="0" i="1" sz="1000" u="none" cap="none" strike="noStrike">
                <a:solidFill>
                  <a:srgbClr val="4C195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22" name="Google Shape;22;p2"/>
          <p:cNvCxnSpPr/>
          <p:nvPr/>
        </p:nvCxnSpPr>
        <p:spPr>
          <a:xfrm>
            <a:off x="930604" y="1640756"/>
            <a:ext cx="3739896" cy="0"/>
          </a:xfrm>
          <a:prstGeom prst="straightConnector1">
            <a:avLst/>
          </a:prstGeom>
          <a:noFill/>
          <a:ln cap="flat" cmpd="sng" w="72375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23" name="Google Shape;23;p2"/>
          <p:cNvCxnSpPr/>
          <p:nvPr/>
        </p:nvCxnSpPr>
        <p:spPr>
          <a:xfrm>
            <a:off x="506061" y="3437723"/>
            <a:ext cx="11220501" cy="0"/>
          </a:xfrm>
          <a:prstGeom prst="straightConnector1">
            <a:avLst/>
          </a:prstGeom>
          <a:noFill/>
          <a:ln cap="flat" cmpd="sng" w="72375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24" name="Google Shape;24;p2"/>
          <p:cNvSpPr/>
          <p:nvPr/>
        </p:nvSpPr>
        <p:spPr>
          <a:xfrm>
            <a:off x="1425686" y="2806787"/>
            <a:ext cx="1261872" cy="1261872"/>
          </a:xfrm>
          <a:prstGeom prst="ellipse">
            <a:avLst/>
          </a:prstGeom>
          <a:solidFill>
            <a:srgbClr val="7F6CA1"/>
          </a:solidFill>
          <a:ln cap="flat" cmpd="sng" w="72375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" name="Google Shape;25;p2"/>
          <p:cNvSpPr/>
          <p:nvPr/>
        </p:nvSpPr>
        <p:spPr>
          <a:xfrm>
            <a:off x="9485991" y="2806787"/>
            <a:ext cx="1261872" cy="1261872"/>
          </a:xfrm>
          <a:prstGeom prst="ellipse">
            <a:avLst/>
          </a:prstGeom>
          <a:solidFill>
            <a:srgbClr val="7F6CA1"/>
          </a:solidFill>
          <a:ln cap="flat" cmpd="sng" w="72375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" name="Google Shape;26;p2"/>
          <p:cNvSpPr/>
          <p:nvPr/>
        </p:nvSpPr>
        <p:spPr>
          <a:xfrm>
            <a:off x="3447869" y="2806787"/>
            <a:ext cx="1261872" cy="1261872"/>
          </a:xfrm>
          <a:prstGeom prst="ellipse">
            <a:avLst/>
          </a:prstGeom>
          <a:solidFill>
            <a:srgbClr val="7F6CA1"/>
          </a:solidFill>
          <a:ln cap="flat" cmpd="sng" w="72375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" name="Google Shape;27;p2"/>
          <p:cNvSpPr/>
          <p:nvPr/>
        </p:nvSpPr>
        <p:spPr>
          <a:xfrm>
            <a:off x="5460576" y="2806787"/>
            <a:ext cx="1261872" cy="1261872"/>
          </a:xfrm>
          <a:prstGeom prst="ellipse">
            <a:avLst/>
          </a:prstGeom>
          <a:solidFill>
            <a:srgbClr val="7F6CA1"/>
          </a:solidFill>
          <a:ln cap="flat" cmpd="sng" w="72375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" name="Google Shape;28;p2"/>
          <p:cNvSpPr/>
          <p:nvPr/>
        </p:nvSpPr>
        <p:spPr>
          <a:xfrm>
            <a:off x="7473283" y="2806787"/>
            <a:ext cx="1261872" cy="1261872"/>
          </a:xfrm>
          <a:prstGeom prst="ellipse">
            <a:avLst/>
          </a:prstGeom>
          <a:solidFill>
            <a:srgbClr val="7F6CA1"/>
          </a:solidFill>
          <a:ln cap="flat" cmpd="sng" w="72375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" name="Google Shape;29;p2"/>
          <p:cNvSpPr txBox="1"/>
          <p:nvPr>
            <p:ph idx="2" type="body"/>
          </p:nvPr>
        </p:nvSpPr>
        <p:spPr>
          <a:xfrm>
            <a:off x="1426622" y="3121173"/>
            <a:ext cx="1260000" cy="5937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3000"/>
              <a:buNone/>
              <a:defRPr b="1" i="0" sz="3000">
                <a:solidFill>
                  <a:schemeClr val="accent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C1959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C1959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C1959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C1959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0" name="Google Shape;30;p2"/>
          <p:cNvSpPr txBox="1"/>
          <p:nvPr>
            <p:ph idx="3" type="body"/>
          </p:nvPr>
        </p:nvSpPr>
        <p:spPr>
          <a:xfrm>
            <a:off x="1426622" y="3587675"/>
            <a:ext cx="1260000" cy="24321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1600"/>
              <a:buNone/>
              <a:defRPr b="0" i="1" sz="1600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302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4"/>
              </a:buClr>
              <a:buSzPts val="1600"/>
              <a:buChar char="•"/>
              <a:defRPr b="0" i="1" sz="1600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302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4"/>
              </a:buClr>
              <a:buSzPts val="1600"/>
              <a:buChar char="•"/>
              <a:defRPr b="0" i="1" sz="1600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302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4"/>
              </a:buClr>
              <a:buSzPts val="1600"/>
              <a:buChar char="•"/>
              <a:defRPr b="0" i="1" sz="1600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302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4"/>
              </a:buClr>
              <a:buSzPts val="1600"/>
              <a:buChar char="•"/>
              <a:defRPr b="0" i="1" sz="1600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1" name="Google Shape;31;p2"/>
          <p:cNvSpPr txBox="1"/>
          <p:nvPr>
            <p:ph idx="4" type="body"/>
          </p:nvPr>
        </p:nvSpPr>
        <p:spPr>
          <a:xfrm>
            <a:off x="9486927" y="3121173"/>
            <a:ext cx="1260000" cy="5937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3000"/>
              <a:buNone/>
              <a:defRPr b="1" i="0" sz="3000">
                <a:solidFill>
                  <a:schemeClr val="accent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C1959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C1959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C1959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C1959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2"/>
          <p:cNvSpPr txBox="1"/>
          <p:nvPr>
            <p:ph idx="5" type="body"/>
          </p:nvPr>
        </p:nvSpPr>
        <p:spPr>
          <a:xfrm>
            <a:off x="9486927" y="3587675"/>
            <a:ext cx="1260000" cy="24321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1600"/>
              <a:buNone/>
              <a:defRPr b="0" i="1" sz="1600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302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4"/>
              </a:buClr>
              <a:buSzPts val="1600"/>
              <a:buChar char="•"/>
              <a:defRPr b="0" i="1" sz="1600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302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4"/>
              </a:buClr>
              <a:buSzPts val="1600"/>
              <a:buChar char="•"/>
              <a:defRPr b="0" i="1" sz="1600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302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4"/>
              </a:buClr>
              <a:buSzPts val="1600"/>
              <a:buChar char="•"/>
              <a:defRPr b="0" i="1" sz="1600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302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4"/>
              </a:buClr>
              <a:buSzPts val="1600"/>
              <a:buChar char="•"/>
              <a:defRPr b="0" i="1" sz="1600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2"/>
          <p:cNvSpPr txBox="1"/>
          <p:nvPr>
            <p:ph idx="6" type="body"/>
          </p:nvPr>
        </p:nvSpPr>
        <p:spPr>
          <a:xfrm>
            <a:off x="3441698" y="3121173"/>
            <a:ext cx="1260000" cy="5937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3000"/>
              <a:buNone/>
              <a:defRPr b="1" i="0" sz="3000">
                <a:solidFill>
                  <a:schemeClr val="accent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C1959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C1959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C1959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C1959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4" name="Google Shape;34;p2"/>
          <p:cNvSpPr txBox="1"/>
          <p:nvPr>
            <p:ph idx="7" type="body"/>
          </p:nvPr>
        </p:nvSpPr>
        <p:spPr>
          <a:xfrm>
            <a:off x="3441698" y="3587675"/>
            <a:ext cx="1260000" cy="24321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1600"/>
              <a:buNone/>
              <a:defRPr b="0" i="1" sz="1600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302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4"/>
              </a:buClr>
              <a:buSzPts val="1600"/>
              <a:buChar char="•"/>
              <a:defRPr b="0" i="1" sz="1600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302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4"/>
              </a:buClr>
              <a:buSzPts val="1600"/>
              <a:buChar char="•"/>
              <a:defRPr b="0" i="1" sz="1600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302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4"/>
              </a:buClr>
              <a:buSzPts val="1600"/>
              <a:buChar char="•"/>
              <a:defRPr b="0" i="1" sz="1600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302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4"/>
              </a:buClr>
              <a:buSzPts val="1600"/>
              <a:buChar char="•"/>
              <a:defRPr b="0" i="1" sz="1600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5" name="Google Shape;35;p2"/>
          <p:cNvSpPr txBox="1"/>
          <p:nvPr>
            <p:ph idx="8" type="body"/>
          </p:nvPr>
        </p:nvSpPr>
        <p:spPr>
          <a:xfrm>
            <a:off x="5456774" y="3121173"/>
            <a:ext cx="1260000" cy="5937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3000"/>
              <a:buNone/>
              <a:defRPr b="1" i="0" sz="3000">
                <a:solidFill>
                  <a:schemeClr val="accent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C1959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C1959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C1959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C1959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2"/>
          <p:cNvSpPr txBox="1"/>
          <p:nvPr>
            <p:ph idx="9" type="body"/>
          </p:nvPr>
        </p:nvSpPr>
        <p:spPr>
          <a:xfrm>
            <a:off x="5456774" y="3587675"/>
            <a:ext cx="1260000" cy="24321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1600"/>
              <a:buNone/>
              <a:defRPr b="0" i="1" sz="1600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302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4"/>
              </a:buClr>
              <a:buSzPts val="1600"/>
              <a:buChar char="•"/>
              <a:defRPr b="0" i="1" sz="1600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302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4"/>
              </a:buClr>
              <a:buSzPts val="1600"/>
              <a:buChar char="•"/>
              <a:defRPr b="0" i="1" sz="1600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302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4"/>
              </a:buClr>
              <a:buSzPts val="1600"/>
              <a:buChar char="•"/>
              <a:defRPr b="0" i="1" sz="1600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302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4"/>
              </a:buClr>
              <a:buSzPts val="1600"/>
              <a:buChar char="•"/>
              <a:defRPr b="0" i="1" sz="1600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2"/>
          <p:cNvSpPr txBox="1"/>
          <p:nvPr>
            <p:ph idx="13" type="body"/>
          </p:nvPr>
        </p:nvSpPr>
        <p:spPr>
          <a:xfrm>
            <a:off x="7471850" y="3121173"/>
            <a:ext cx="1260000" cy="5937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3000"/>
              <a:buNone/>
              <a:defRPr b="1" i="0" sz="3000">
                <a:solidFill>
                  <a:schemeClr val="accent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C1959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C1959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C1959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C1959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8" name="Google Shape;38;p2"/>
          <p:cNvSpPr txBox="1"/>
          <p:nvPr>
            <p:ph idx="14" type="body"/>
          </p:nvPr>
        </p:nvSpPr>
        <p:spPr>
          <a:xfrm>
            <a:off x="7471850" y="3587675"/>
            <a:ext cx="1260000" cy="24321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1600"/>
              <a:buNone/>
              <a:defRPr b="0" i="1" sz="1600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302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4"/>
              </a:buClr>
              <a:buSzPts val="1600"/>
              <a:buChar char="•"/>
              <a:defRPr b="0" i="1" sz="1600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302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4"/>
              </a:buClr>
              <a:buSzPts val="1600"/>
              <a:buChar char="•"/>
              <a:defRPr b="0" i="1" sz="1600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302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4"/>
              </a:buClr>
              <a:buSzPts val="1600"/>
              <a:buChar char="•"/>
              <a:defRPr b="0" i="1" sz="1600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302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4"/>
              </a:buClr>
              <a:buSzPts val="1600"/>
              <a:buChar char="•"/>
              <a:defRPr b="0" i="1" sz="1600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cxnSp>
        <p:nvCxnSpPr>
          <p:cNvPr id="39" name="Google Shape;39;p2"/>
          <p:cNvCxnSpPr/>
          <p:nvPr/>
        </p:nvCxnSpPr>
        <p:spPr>
          <a:xfrm>
            <a:off x="1327206" y="4723438"/>
            <a:ext cx="1463040" cy="0"/>
          </a:xfrm>
          <a:prstGeom prst="straightConnector1">
            <a:avLst/>
          </a:prstGeom>
          <a:noFill/>
          <a:ln cap="flat" cmpd="sng" w="18025">
            <a:solidFill>
              <a:schemeClr val="accent1">
                <a:alpha val="29803"/>
              </a:schemeClr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40" name="Google Shape;40;p2"/>
          <p:cNvCxnSpPr/>
          <p:nvPr/>
        </p:nvCxnSpPr>
        <p:spPr>
          <a:xfrm>
            <a:off x="9389110" y="4720097"/>
            <a:ext cx="1463040" cy="0"/>
          </a:xfrm>
          <a:prstGeom prst="straightConnector1">
            <a:avLst/>
          </a:prstGeom>
          <a:noFill/>
          <a:ln cap="flat" cmpd="sng" w="18025">
            <a:solidFill>
              <a:schemeClr val="accent1">
                <a:alpha val="29803"/>
              </a:schemeClr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41" name="Google Shape;41;p2"/>
          <p:cNvCxnSpPr/>
          <p:nvPr/>
        </p:nvCxnSpPr>
        <p:spPr>
          <a:xfrm>
            <a:off x="3342682" y="4720097"/>
            <a:ext cx="1463040" cy="0"/>
          </a:xfrm>
          <a:prstGeom prst="straightConnector1">
            <a:avLst/>
          </a:prstGeom>
          <a:noFill/>
          <a:ln cap="flat" cmpd="sng" w="18025">
            <a:solidFill>
              <a:schemeClr val="accent1">
                <a:alpha val="29803"/>
              </a:schemeClr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42" name="Google Shape;42;p2"/>
          <p:cNvCxnSpPr/>
          <p:nvPr/>
        </p:nvCxnSpPr>
        <p:spPr>
          <a:xfrm>
            <a:off x="5358158" y="4720097"/>
            <a:ext cx="1463040" cy="0"/>
          </a:xfrm>
          <a:prstGeom prst="straightConnector1">
            <a:avLst/>
          </a:prstGeom>
          <a:noFill/>
          <a:ln cap="flat" cmpd="sng" w="18025">
            <a:solidFill>
              <a:schemeClr val="accent1">
                <a:alpha val="29803"/>
              </a:schemeClr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43" name="Google Shape;43;p2"/>
          <p:cNvCxnSpPr/>
          <p:nvPr/>
        </p:nvCxnSpPr>
        <p:spPr>
          <a:xfrm>
            <a:off x="7373634" y="4719186"/>
            <a:ext cx="1463040" cy="0"/>
          </a:xfrm>
          <a:prstGeom prst="straightConnector1">
            <a:avLst/>
          </a:prstGeom>
          <a:noFill/>
          <a:ln cap="flat" cmpd="sng" w="18025">
            <a:solidFill>
              <a:schemeClr val="accent1">
                <a:alpha val="29803"/>
              </a:schemeClr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44" name="Google Shape;44;p2"/>
          <p:cNvSpPr/>
          <p:nvPr>
            <p:ph idx="15" type="pic"/>
          </p:nvPr>
        </p:nvSpPr>
        <p:spPr>
          <a:xfrm>
            <a:off x="10564650" y="869401"/>
            <a:ext cx="969264" cy="969264"/>
          </a:xfrm>
          <a:prstGeom prst="ellipse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C1959"/>
              </a:buClr>
              <a:buSzPts val="1200"/>
              <a:buFont typeface="Arial"/>
              <a:buNone/>
              <a:defRPr b="0" i="1" sz="1200" u="none" cap="none" strike="noStrike">
                <a:solidFill>
                  <a:srgbClr val="4C1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C1959"/>
              </a:buClr>
              <a:buSzPts val="1400"/>
              <a:buFont typeface="Arial"/>
              <a:buChar char="•"/>
              <a:defRPr b="0" i="1" sz="1400" u="none" cap="none" strike="noStrike">
                <a:solidFill>
                  <a:srgbClr val="4C1959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C1959"/>
              </a:buClr>
              <a:buSzPts val="1400"/>
              <a:buFont typeface="Arial"/>
              <a:buChar char="•"/>
              <a:defRPr b="0" i="1" sz="1400" u="none" cap="none" strike="noStrike">
                <a:solidFill>
                  <a:srgbClr val="4C1959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C1959"/>
              </a:buClr>
              <a:buSzPts val="1400"/>
              <a:buFont typeface="Arial"/>
              <a:buChar char="•"/>
              <a:defRPr b="0" i="1" sz="1400" u="none" cap="none" strike="noStrike">
                <a:solidFill>
                  <a:srgbClr val="4C1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C1959"/>
              </a:buClr>
              <a:buSzPts val="1400"/>
              <a:buFont typeface="Arial"/>
              <a:buChar char="•"/>
              <a:defRPr b="0" i="1" sz="1400" u="none" cap="none" strike="noStrike">
                <a:solidFill>
                  <a:srgbClr val="4C1959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5" name="Google Shape;45;p2"/>
          <p:cNvSpPr txBox="1"/>
          <p:nvPr>
            <p:ph idx="16" type="body"/>
          </p:nvPr>
        </p:nvSpPr>
        <p:spPr>
          <a:xfrm>
            <a:off x="1221726" y="4789893"/>
            <a:ext cx="1674000" cy="1151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C1959"/>
              </a:buClr>
              <a:buSzPts val="1400"/>
              <a:buNone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C1959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C1959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C1959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C1959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2"/>
          <p:cNvSpPr txBox="1"/>
          <p:nvPr>
            <p:ph idx="17" type="body"/>
          </p:nvPr>
        </p:nvSpPr>
        <p:spPr>
          <a:xfrm>
            <a:off x="1148994" y="4174899"/>
            <a:ext cx="1800000" cy="581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13650"/>
              </a:buClr>
              <a:buSzPts val="2500"/>
              <a:buNone/>
              <a:defRPr b="1" i="0" sz="2500">
                <a:solidFill>
                  <a:srgbClr val="31365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228600" lvl="1" marL="9144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C1959"/>
              </a:buClr>
              <a:buSzPts val="3000"/>
              <a:buNone/>
              <a:defRPr sz="3000"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228600" lvl="2" marL="1371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C1959"/>
              </a:buClr>
              <a:buSzPts val="3000"/>
              <a:buNone/>
              <a:defRPr sz="3000"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228600" lvl="3" marL="18288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C1959"/>
              </a:buClr>
              <a:buSzPts val="3000"/>
              <a:buNone/>
              <a:defRPr sz="3000"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228600" lvl="4" marL="22860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C1959"/>
              </a:buClr>
              <a:buSzPts val="3000"/>
              <a:buNone/>
              <a:defRPr sz="3000"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7" name="Google Shape;47;p2"/>
          <p:cNvSpPr txBox="1"/>
          <p:nvPr>
            <p:ph idx="18" type="body"/>
          </p:nvPr>
        </p:nvSpPr>
        <p:spPr>
          <a:xfrm>
            <a:off x="9285235" y="4789893"/>
            <a:ext cx="1674000" cy="1151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C1959"/>
              </a:buClr>
              <a:buSzPts val="1400"/>
              <a:buNone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C1959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C1959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C1959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C1959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8" name="Google Shape;48;p2"/>
          <p:cNvSpPr txBox="1"/>
          <p:nvPr>
            <p:ph idx="19" type="body"/>
          </p:nvPr>
        </p:nvSpPr>
        <p:spPr>
          <a:xfrm>
            <a:off x="9217698" y="4174899"/>
            <a:ext cx="1800000" cy="581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13650"/>
              </a:buClr>
              <a:buSzPts val="2500"/>
              <a:buNone/>
              <a:defRPr b="1" i="0" sz="2500">
                <a:solidFill>
                  <a:srgbClr val="31365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228600" lvl="1" marL="9144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C1959"/>
              </a:buClr>
              <a:buSzPts val="3000"/>
              <a:buNone/>
              <a:defRPr sz="3000"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228600" lvl="2" marL="1371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C1959"/>
              </a:buClr>
              <a:buSzPts val="3000"/>
              <a:buNone/>
              <a:defRPr sz="3000"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228600" lvl="3" marL="18288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C1959"/>
              </a:buClr>
              <a:buSzPts val="3000"/>
              <a:buNone/>
              <a:defRPr sz="3000"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228600" lvl="4" marL="22860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C1959"/>
              </a:buClr>
              <a:buSzPts val="3000"/>
              <a:buNone/>
              <a:defRPr sz="3000"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9" name="Google Shape;49;p2"/>
          <p:cNvSpPr txBox="1"/>
          <p:nvPr>
            <p:ph idx="20" type="body"/>
          </p:nvPr>
        </p:nvSpPr>
        <p:spPr>
          <a:xfrm>
            <a:off x="3237603" y="4789893"/>
            <a:ext cx="1674000" cy="1151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C1959"/>
              </a:buClr>
              <a:buSzPts val="1400"/>
              <a:buNone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C1959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C1959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C1959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C1959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0" name="Google Shape;50;p2"/>
          <p:cNvSpPr txBox="1"/>
          <p:nvPr>
            <p:ph idx="21" type="body"/>
          </p:nvPr>
        </p:nvSpPr>
        <p:spPr>
          <a:xfrm>
            <a:off x="3166170" y="4174899"/>
            <a:ext cx="1800000" cy="581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13650"/>
              </a:buClr>
              <a:buSzPts val="2500"/>
              <a:buNone/>
              <a:defRPr b="1" i="0" sz="2500">
                <a:solidFill>
                  <a:srgbClr val="31365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228600" lvl="1" marL="9144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C1959"/>
              </a:buClr>
              <a:buSzPts val="3000"/>
              <a:buNone/>
              <a:defRPr sz="3000"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228600" lvl="2" marL="1371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C1959"/>
              </a:buClr>
              <a:buSzPts val="3000"/>
              <a:buNone/>
              <a:defRPr sz="3000"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228600" lvl="3" marL="18288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C1959"/>
              </a:buClr>
              <a:buSzPts val="3000"/>
              <a:buNone/>
              <a:defRPr sz="3000"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228600" lvl="4" marL="22860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C1959"/>
              </a:buClr>
              <a:buSzPts val="3000"/>
              <a:buNone/>
              <a:defRPr sz="3000"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1" name="Google Shape;51;p2"/>
          <p:cNvSpPr txBox="1"/>
          <p:nvPr>
            <p:ph idx="22" type="body"/>
          </p:nvPr>
        </p:nvSpPr>
        <p:spPr>
          <a:xfrm>
            <a:off x="5253480" y="4789893"/>
            <a:ext cx="1674000" cy="1151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C1959"/>
              </a:buClr>
              <a:buSzPts val="1400"/>
              <a:buNone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C1959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C1959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C1959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C1959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2" name="Google Shape;52;p2"/>
          <p:cNvSpPr txBox="1"/>
          <p:nvPr>
            <p:ph idx="23" type="body"/>
          </p:nvPr>
        </p:nvSpPr>
        <p:spPr>
          <a:xfrm>
            <a:off x="5183346" y="4174899"/>
            <a:ext cx="1800000" cy="581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13650"/>
              </a:buClr>
              <a:buSzPts val="2500"/>
              <a:buNone/>
              <a:defRPr b="1" i="0" sz="2500">
                <a:solidFill>
                  <a:srgbClr val="31365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228600" lvl="1" marL="9144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C1959"/>
              </a:buClr>
              <a:buSzPts val="3000"/>
              <a:buNone/>
              <a:defRPr sz="3000"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228600" lvl="2" marL="1371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C1959"/>
              </a:buClr>
              <a:buSzPts val="3000"/>
              <a:buNone/>
              <a:defRPr sz="3000"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228600" lvl="3" marL="18288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C1959"/>
              </a:buClr>
              <a:buSzPts val="3000"/>
              <a:buNone/>
              <a:defRPr sz="3000"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228600" lvl="4" marL="22860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C1959"/>
              </a:buClr>
              <a:buSzPts val="3000"/>
              <a:buNone/>
              <a:defRPr sz="3000"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3" name="Google Shape;53;p2"/>
          <p:cNvSpPr txBox="1"/>
          <p:nvPr>
            <p:ph idx="24" type="body"/>
          </p:nvPr>
        </p:nvSpPr>
        <p:spPr>
          <a:xfrm>
            <a:off x="7269357" y="4789893"/>
            <a:ext cx="1674000" cy="1151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C1959"/>
              </a:buClr>
              <a:buSzPts val="1400"/>
              <a:buNone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C1959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C1959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C1959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C1959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4" name="Google Shape;54;p2"/>
          <p:cNvSpPr txBox="1"/>
          <p:nvPr>
            <p:ph idx="25" type="body"/>
          </p:nvPr>
        </p:nvSpPr>
        <p:spPr>
          <a:xfrm>
            <a:off x="7200522" y="4174899"/>
            <a:ext cx="1800000" cy="581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13650"/>
              </a:buClr>
              <a:buSzPts val="2500"/>
              <a:buNone/>
              <a:defRPr b="1" i="0" sz="2500">
                <a:solidFill>
                  <a:srgbClr val="31365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228600" lvl="1" marL="9144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C1959"/>
              </a:buClr>
              <a:buSzPts val="3000"/>
              <a:buNone/>
              <a:defRPr sz="3000"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228600" lvl="2" marL="1371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C1959"/>
              </a:buClr>
              <a:buSzPts val="3000"/>
              <a:buNone/>
              <a:defRPr sz="3000"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228600" lvl="3" marL="18288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C1959"/>
              </a:buClr>
              <a:buSzPts val="3000"/>
              <a:buNone/>
              <a:defRPr sz="3000"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228600" lvl="4" marL="22860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C1959"/>
              </a:buClr>
              <a:buSzPts val="3000"/>
              <a:buNone/>
              <a:defRPr sz="3000"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gradFill>
          <a:gsLst>
            <a:gs pos="0">
              <a:srgbClr val="6DC4EB"/>
            </a:gs>
            <a:gs pos="100000">
              <a:srgbClr val="B093C6"/>
            </a:gs>
          </a:gsLst>
          <a:lin ang="5400000" scaled="0"/>
        </a:gra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797359" y="531385"/>
            <a:ext cx="10874375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Century Gothic"/>
              <a:buNone/>
              <a:defRPr b="1" i="0" sz="5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797359" y="1991885"/>
            <a:ext cx="10874375" cy="36522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175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C1959"/>
              </a:buClr>
              <a:buSzPts val="1400"/>
              <a:buFont typeface="Arial"/>
              <a:buChar char="•"/>
              <a:defRPr b="0" i="1" sz="1400" u="none" cap="none" strike="noStrike">
                <a:solidFill>
                  <a:srgbClr val="4C1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C1959"/>
              </a:buClr>
              <a:buSzPts val="1400"/>
              <a:buFont typeface="Arial"/>
              <a:buChar char="•"/>
              <a:defRPr b="0" i="1" sz="1400" u="none" cap="none" strike="noStrike">
                <a:solidFill>
                  <a:srgbClr val="4C195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C1959"/>
              </a:buClr>
              <a:buSzPts val="1400"/>
              <a:buFont typeface="Arial"/>
              <a:buChar char="•"/>
              <a:defRPr b="0" i="1" sz="1400" u="none" cap="none" strike="noStrike">
                <a:solidFill>
                  <a:srgbClr val="4C195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C1959"/>
              </a:buClr>
              <a:buSzPts val="1400"/>
              <a:buFont typeface="Arial"/>
              <a:buChar char="•"/>
              <a:defRPr b="0" i="1" sz="1400" u="none" cap="none" strike="noStrike">
                <a:solidFill>
                  <a:srgbClr val="4C1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C1959"/>
              </a:buClr>
              <a:buSzPts val="1400"/>
              <a:buFont typeface="Arial"/>
              <a:buChar char="•"/>
              <a:defRPr b="0" i="1" sz="1400" u="none" cap="none" strike="noStrike">
                <a:solidFill>
                  <a:srgbClr val="4C195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0" type="dt"/>
          </p:nvPr>
        </p:nvSpPr>
        <p:spPr>
          <a:xfrm>
            <a:off x="8873231" y="5970595"/>
            <a:ext cx="2743200" cy="15313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1" sz="1000" u="none" cap="none" strike="noStrike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1" type="ftr"/>
          </p:nvPr>
        </p:nvSpPr>
        <p:spPr>
          <a:xfrm>
            <a:off x="7501631" y="6059372"/>
            <a:ext cx="4114800" cy="237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1" sz="1000" u="none" cap="none" strike="noStrike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2" type="sldNum"/>
          </p:nvPr>
        </p:nvSpPr>
        <p:spPr>
          <a:xfrm>
            <a:off x="506061" y="6059409"/>
            <a:ext cx="424543" cy="237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ctr">
              <a:spcBef>
                <a:spcPts val="0"/>
              </a:spcBef>
              <a:buNone/>
              <a:defRPr b="0" i="1" sz="1000" u="none" cap="none" strike="noStrike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buNone/>
              <a:defRPr b="0" i="1" sz="1000" u="none" cap="none" strike="noStrike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buNone/>
              <a:defRPr b="0" i="1" sz="1000" u="none" cap="none" strike="noStrike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buNone/>
              <a:defRPr b="0" i="1" sz="1000" u="none" cap="none" strike="noStrike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buNone/>
              <a:defRPr b="0" i="1" sz="1000" u="none" cap="none" strike="noStrike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ctr">
              <a:spcBef>
                <a:spcPts val="0"/>
              </a:spcBef>
              <a:buNone/>
              <a:defRPr b="0" i="1" sz="1000" u="none" cap="none" strike="noStrike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ctr">
              <a:spcBef>
                <a:spcPts val="0"/>
              </a:spcBef>
              <a:buNone/>
              <a:defRPr b="0" i="1" sz="1000" u="none" cap="none" strike="noStrike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ctr">
              <a:spcBef>
                <a:spcPts val="0"/>
              </a:spcBef>
              <a:buNone/>
              <a:defRPr b="0" i="1" sz="1000" u="none" cap="none" strike="noStrike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ctr">
              <a:spcBef>
                <a:spcPts val="0"/>
              </a:spcBef>
              <a:buNone/>
              <a:defRPr b="0" i="1" sz="1000" u="none" cap="none" strike="noStrike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r>
              <a:rPr lang="en-US"/>
              <a:t> </a:t>
            </a:r>
            <a:endParaRPr/>
          </a:p>
        </p:txBody>
      </p:sp>
      <p:sp>
        <p:nvSpPr>
          <p:cNvPr id="15" name="Google Shape;15;p1"/>
          <p:cNvSpPr/>
          <p:nvPr/>
        </p:nvSpPr>
        <p:spPr>
          <a:xfrm>
            <a:off x="481584" y="461772"/>
            <a:ext cx="11228832" cy="5934456"/>
          </a:xfrm>
          <a:prstGeom prst="rect">
            <a:avLst/>
          </a:prstGeom>
          <a:noFill/>
          <a:ln cap="flat" cmpd="sng" w="72375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orient="horz" pos="3725">
          <p15:clr>
            <a:srgbClr val="F26B43"/>
          </p15:clr>
        </p15:guide>
        <p15:guide id="2" pos="574">
          <p15:clr>
            <a:srgbClr val="F26B43"/>
          </p15:clr>
        </p15:guide>
        <p15:guide id="3" pos="7106">
          <p15:clr>
            <a:srgbClr val="F26B43"/>
          </p15:clr>
        </p15:guide>
        <p15:guide id="4" orient="horz" pos="595">
          <p15:clr>
            <a:srgbClr val="F26B43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3"/>
          <p:cNvSpPr txBox="1"/>
          <p:nvPr>
            <p:ph type="ctrTitle"/>
          </p:nvPr>
        </p:nvSpPr>
        <p:spPr>
          <a:xfrm>
            <a:off x="771582" y="560991"/>
            <a:ext cx="9683058" cy="10040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Century Gothic"/>
              <a:buNone/>
            </a:pPr>
            <a:r>
              <a:rPr lang="en-US"/>
              <a:t>Timeline Title</a:t>
            </a:r>
            <a:endParaRPr/>
          </a:p>
        </p:txBody>
      </p:sp>
      <p:sp>
        <p:nvSpPr>
          <p:cNvPr id="60" name="Google Shape;60;p3"/>
          <p:cNvSpPr txBox="1"/>
          <p:nvPr>
            <p:ph idx="1" type="subTitle"/>
          </p:nvPr>
        </p:nvSpPr>
        <p:spPr>
          <a:xfrm>
            <a:off x="771582" y="1810870"/>
            <a:ext cx="10631706" cy="4716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13650"/>
              </a:buClr>
              <a:buSzPts val="2400"/>
              <a:buNone/>
            </a:pPr>
            <a:r>
              <a:rPr lang="en-US"/>
              <a:t>Timeline Tagline</a:t>
            </a:r>
            <a:endParaRPr/>
          </a:p>
        </p:txBody>
      </p:sp>
      <p:sp>
        <p:nvSpPr>
          <p:cNvPr id="61" name="Google Shape;61;p3"/>
          <p:cNvSpPr txBox="1"/>
          <p:nvPr>
            <p:ph idx="2" type="body"/>
          </p:nvPr>
        </p:nvSpPr>
        <p:spPr>
          <a:xfrm>
            <a:off x="1426622" y="3121173"/>
            <a:ext cx="1260000" cy="5937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000"/>
              <a:buNone/>
            </a:pPr>
            <a:r>
              <a:rPr lang="en-US"/>
              <a:t>20XX</a:t>
            </a:r>
            <a:endParaRPr/>
          </a:p>
        </p:txBody>
      </p:sp>
      <p:sp>
        <p:nvSpPr>
          <p:cNvPr id="62" name="Google Shape;62;p3"/>
          <p:cNvSpPr txBox="1"/>
          <p:nvPr>
            <p:ph idx="3" type="body"/>
          </p:nvPr>
        </p:nvSpPr>
        <p:spPr>
          <a:xfrm>
            <a:off x="1426622" y="3587675"/>
            <a:ext cx="1260000" cy="24321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600"/>
              <a:buNone/>
            </a:pPr>
            <a:r>
              <a:rPr lang="en-US"/>
              <a:t>Month</a:t>
            </a:r>
            <a:endParaRPr/>
          </a:p>
        </p:txBody>
      </p:sp>
      <p:sp>
        <p:nvSpPr>
          <p:cNvPr id="63" name="Google Shape;63;p3"/>
          <p:cNvSpPr txBox="1"/>
          <p:nvPr>
            <p:ph idx="17" type="body"/>
          </p:nvPr>
        </p:nvSpPr>
        <p:spPr>
          <a:xfrm>
            <a:off x="1148994" y="4174899"/>
            <a:ext cx="1800000" cy="581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None/>
            </a:pPr>
            <a:r>
              <a:rPr lang="en-US">
                <a:solidFill>
                  <a:schemeClr val="dk1"/>
                </a:solidFill>
              </a:rPr>
              <a:t>Step 1 Title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64" name="Google Shape;64;p3"/>
          <p:cNvSpPr txBox="1"/>
          <p:nvPr>
            <p:ph idx="16" type="body"/>
          </p:nvPr>
        </p:nvSpPr>
        <p:spPr>
          <a:xfrm>
            <a:off x="1221726" y="4789893"/>
            <a:ext cx="1674000" cy="1151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</a:pPr>
            <a:r>
              <a:rPr lang="en-US">
                <a:solidFill>
                  <a:schemeClr val="dk2"/>
                </a:solidFill>
              </a:rPr>
              <a:t>Lorem ipsum dolor sit amet, consectetuer adipiscing elit.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65" name="Google Shape;65;p3"/>
          <p:cNvSpPr txBox="1"/>
          <p:nvPr>
            <p:ph idx="6" type="body"/>
          </p:nvPr>
        </p:nvSpPr>
        <p:spPr>
          <a:xfrm>
            <a:off x="3441698" y="3121173"/>
            <a:ext cx="1260000" cy="5937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000"/>
              <a:buNone/>
            </a:pPr>
            <a:r>
              <a:rPr lang="en-US"/>
              <a:t>20XX</a:t>
            </a:r>
            <a:endParaRPr/>
          </a:p>
        </p:txBody>
      </p:sp>
      <p:sp>
        <p:nvSpPr>
          <p:cNvPr id="66" name="Google Shape;66;p3"/>
          <p:cNvSpPr txBox="1"/>
          <p:nvPr>
            <p:ph idx="7" type="body"/>
          </p:nvPr>
        </p:nvSpPr>
        <p:spPr>
          <a:xfrm>
            <a:off x="3441698" y="3587675"/>
            <a:ext cx="1260000" cy="24321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600"/>
              <a:buNone/>
            </a:pPr>
            <a:r>
              <a:rPr lang="en-US"/>
              <a:t>Month</a:t>
            </a:r>
            <a:endParaRPr/>
          </a:p>
        </p:txBody>
      </p:sp>
      <p:sp>
        <p:nvSpPr>
          <p:cNvPr id="67" name="Google Shape;67;p3"/>
          <p:cNvSpPr txBox="1"/>
          <p:nvPr>
            <p:ph idx="21" type="body"/>
          </p:nvPr>
        </p:nvSpPr>
        <p:spPr>
          <a:xfrm>
            <a:off x="3166170" y="4174899"/>
            <a:ext cx="1800000" cy="581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None/>
            </a:pPr>
            <a:r>
              <a:rPr lang="en-US">
                <a:solidFill>
                  <a:schemeClr val="dk1"/>
                </a:solidFill>
              </a:rPr>
              <a:t>Step 2 Title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68" name="Google Shape;68;p3"/>
          <p:cNvSpPr txBox="1"/>
          <p:nvPr>
            <p:ph idx="20" type="body"/>
          </p:nvPr>
        </p:nvSpPr>
        <p:spPr>
          <a:xfrm>
            <a:off x="3237603" y="4789893"/>
            <a:ext cx="1674000" cy="1151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</a:pPr>
            <a:r>
              <a:rPr lang="en-US">
                <a:solidFill>
                  <a:schemeClr val="dk2"/>
                </a:solidFill>
              </a:rPr>
              <a:t>Lorem ipsum dolor sit amet, consectetuer adipiscing elit.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69" name="Google Shape;69;p3"/>
          <p:cNvSpPr txBox="1"/>
          <p:nvPr>
            <p:ph idx="8" type="body"/>
          </p:nvPr>
        </p:nvSpPr>
        <p:spPr>
          <a:xfrm>
            <a:off x="5456774" y="3121173"/>
            <a:ext cx="1260000" cy="5937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000"/>
              <a:buNone/>
            </a:pPr>
            <a:r>
              <a:rPr lang="en-US"/>
              <a:t>20XX</a:t>
            </a:r>
            <a:endParaRPr/>
          </a:p>
        </p:txBody>
      </p:sp>
      <p:sp>
        <p:nvSpPr>
          <p:cNvPr id="70" name="Google Shape;70;p3"/>
          <p:cNvSpPr txBox="1"/>
          <p:nvPr>
            <p:ph idx="9" type="body"/>
          </p:nvPr>
        </p:nvSpPr>
        <p:spPr>
          <a:xfrm>
            <a:off x="5456774" y="3587675"/>
            <a:ext cx="1260000" cy="24321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600"/>
              <a:buNone/>
            </a:pPr>
            <a:r>
              <a:rPr lang="en-US"/>
              <a:t>Month</a:t>
            </a:r>
            <a:endParaRPr/>
          </a:p>
        </p:txBody>
      </p:sp>
      <p:sp>
        <p:nvSpPr>
          <p:cNvPr id="71" name="Google Shape;71;p3"/>
          <p:cNvSpPr txBox="1"/>
          <p:nvPr>
            <p:ph idx="23" type="body"/>
          </p:nvPr>
        </p:nvSpPr>
        <p:spPr>
          <a:xfrm>
            <a:off x="5183346" y="4174899"/>
            <a:ext cx="1800000" cy="581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None/>
            </a:pPr>
            <a:r>
              <a:rPr lang="en-US">
                <a:solidFill>
                  <a:schemeClr val="dk1"/>
                </a:solidFill>
              </a:rPr>
              <a:t>Step 3 Title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72" name="Google Shape;72;p3"/>
          <p:cNvSpPr txBox="1"/>
          <p:nvPr>
            <p:ph idx="22" type="body"/>
          </p:nvPr>
        </p:nvSpPr>
        <p:spPr>
          <a:xfrm>
            <a:off x="5253480" y="4789893"/>
            <a:ext cx="1674000" cy="1151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</a:pPr>
            <a:r>
              <a:rPr lang="en-US">
                <a:solidFill>
                  <a:schemeClr val="dk2"/>
                </a:solidFill>
              </a:rPr>
              <a:t>Lorem ipsum dolor sit amet, consectetuer adipiscing elit.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73" name="Google Shape;73;p3"/>
          <p:cNvSpPr txBox="1"/>
          <p:nvPr>
            <p:ph idx="13" type="body"/>
          </p:nvPr>
        </p:nvSpPr>
        <p:spPr>
          <a:xfrm>
            <a:off x="7471850" y="3121173"/>
            <a:ext cx="1260000" cy="5937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000"/>
              <a:buNone/>
            </a:pPr>
            <a:r>
              <a:rPr lang="en-US"/>
              <a:t>20XX</a:t>
            </a:r>
            <a:endParaRPr/>
          </a:p>
        </p:txBody>
      </p:sp>
      <p:sp>
        <p:nvSpPr>
          <p:cNvPr id="74" name="Google Shape;74;p3"/>
          <p:cNvSpPr txBox="1"/>
          <p:nvPr>
            <p:ph idx="14" type="body"/>
          </p:nvPr>
        </p:nvSpPr>
        <p:spPr>
          <a:xfrm>
            <a:off x="7471850" y="3587675"/>
            <a:ext cx="1260000" cy="24321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600"/>
              <a:buNone/>
            </a:pPr>
            <a:r>
              <a:rPr lang="en-US"/>
              <a:t>Month</a:t>
            </a:r>
            <a:endParaRPr/>
          </a:p>
        </p:txBody>
      </p:sp>
      <p:sp>
        <p:nvSpPr>
          <p:cNvPr id="75" name="Google Shape;75;p3"/>
          <p:cNvSpPr txBox="1"/>
          <p:nvPr>
            <p:ph idx="25" type="body"/>
          </p:nvPr>
        </p:nvSpPr>
        <p:spPr>
          <a:xfrm>
            <a:off x="7200522" y="4174899"/>
            <a:ext cx="1800000" cy="581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None/>
            </a:pPr>
            <a:r>
              <a:rPr lang="en-US">
                <a:solidFill>
                  <a:schemeClr val="dk1"/>
                </a:solidFill>
              </a:rPr>
              <a:t>Step 4 Title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76" name="Google Shape;76;p3"/>
          <p:cNvSpPr txBox="1"/>
          <p:nvPr>
            <p:ph idx="24" type="body"/>
          </p:nvPr>
        </p:nvSpPr>
        <p:spPr>
          <a:xfrm>
            <a:off x="7269357" y="4789893"/>
            <a:ext cx="1674000" cy="1151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</a:pPr>
            <a:r>
              <a:rPr lang="en-US">
                <a:solidFill>
                  <a:schemeClr val="dk2"/>
                </a:solidFill>
              </a:rPr>
              <a:t>Lorem ipsum dolor sit amet, consectetuer adipiscing elit.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77" name="Google Shape;77;p3"/>
          <p:cNvSpPr txBox="1"/>
          <p:nvPr>
            <p:ph idx="4" type="body"/>
          </p:nvPr>
        </p:nvSpPr>
        <p:spPr>
          <a:xfrm>
            <a:off x="9486927" y="3121173"/>
            <a:ext cx="1260000" cy="5937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000"/>
              <a:buNone/>
            </a:pPr>
            <a:r>
              <a:rPr lang="en-US"/>
              <a:t>20XX</a:t>
            </a:r>
            <a:endParaRPr/>
          </a:p>
        </p:txBody>
      </p:sp>
      <p:sp>
        <p:nvSpPr>
          <p:cNvPr id="78" name="Google Shape;78;p3"/>
          <p:cNvSpPr txBox="1"/>
          <p:nvPr>
            <p:ph idx="5" type="body"/>
          </p:nvPr>
        </p:nvSpPr>
        <p:spPr>
          <a:xfrm>
            <a:off x="9486927" y="3587675"/>
            <a:ext cx="1260000" cy="24321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600"/>
              <a:buNone/>
            </a:pPr>
            <a:r>
              <a:rPr lang="en-US"/>
              <a:t>Month</a:t>
            </a:r>
            <a:endParaRPr/>
          </a:p>
        </p:txBody>
      </p:sp>
      <p:sp>
        <p:nvSpPr>
          <p:cNvPr id="79" name="Google Shape;79;p3"/>
          <p:cNvSpPr txBox="1"/>
          <p:nvPr>
            <p:ph idx="19" type="body"/>
          </p:nvPr>
        </p:nvSpPr>
        <p:spPr>
          <a:xfrm>
            <a:off x="9217698" y="4174899"/>
            <a:ext cx="1800000" cy="581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None/>
            </a:pPr>
            <a:r>
              <a:rPr lang="en-US">
                <a:solidFill>
                  <a:schemeClr val="dk1"/>
                </a:solidFill>
              </a:rPr>
              <a:t>Step 5 Title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80" name="Google Shape;80;p3"/>
          <p:cNvSpPr txBox="1"/>
          <p:nvPr>
            <p:ph idx="18" type="body"/>
          </p:nvPr>
        </p:nvSpPr>
        <p:spPr>
          <a:xfrm>
            <a:off x="9285235" y="4789893"/>
            <a:ext cx="1674000" cy="1151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</a:pPr>
            <a:r>
              <a:rPr lang="en-US">
                <a:solidFill>
                  <a:schemeClr val="dk2"/>
                </a:solidFill>
              </a:rPr>
              <a:t>Lorem ipsum dolor sit amet, consectetuer adipiscing elit.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81" name="Google Shape;81;p3"/>
          <p:cNvSpPr txBox="1"/>
          <p:nvPr>
            <p:ph idx="10" type="dt"/>
          </p:nvPr>
        </p:nvSpPr>
        <p:spPr>
          <a:xfrm>
            <a:off x="8873231" y="5942541"/>
            <a:ext cx="2743200" cy="15313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2"/>
                </a:solidFill>
              </a:rPr>
              <a:t>MM.DD.20XX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82" name="Google Shape;82;p3"/>
          <p:cNvSpPr txBox="1"/>
          <p:nvPr>
            <p:ph idx="11" type="ftr"/>
          </p:nvPr>
        </p:nvSpPr>
        <p:spPr>
          <a:xfrm>
            <a:off x="7501631" y="6059372"/>
            <a:ext cx="4114800" cy="237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2"/>
                </a:solidFill>
              </a:rPr>
              <a:t>COMPANY / PRESENTATION TITLE</a:t>
            </a:r>
            <a:endParaRPr>
              <a:solidFill>
                <a:schemeClr val="dk2"/>
              </a:solidFill>
            </a:endParaRPr>
          </a:p>
        </p:txBody>
      </p:sp>
      <p:pic>
        <p:nvPicPr>
          <p:cNvPr descr="Company logo" id="83" name="Google Shape;83;p3"/>
          <p:cNvPicPr preferRelativeResize="0"/>
          <p:nvPr>
            <p:ph idx="15" type="pic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564650" y="869401"/>
            <a:ext cx="969264" cy="969264"/>
          </a:xfrm>
          <a:prstGeom prst="ellipse">
            <a:avLst/>
          </a:prstGeom>
          <a:noFill/>
          <a:ln>
            <a:noFill/>
          </a:ln>
        </p:spPr>
      </p:pic>
      <p:sp>
        <p:nvSpPr>
          <p:cNvPr id="84" name="Google Shape;84;p3"/>
          <p:cNvSpPr txBox="1"/>
          <p:nvPr>
            <p:ph idx="12" type="sldNum"/>
          </p:nvPr>
        </p:nvSpPr>
        <p:spPr>
          <a:xfrm>
            <a:off x="506061" y="6059409"/>
            <a:ext cx="424543" cy="237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0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Custom 3">
      <a:dk1>
        <a:srgbClr val="313650"/>
      </a:dk1>
      <a:lt1>
        <a:srgbClr val="29ABE2"/>
      </a:lt1>
      <a:dk2>
        <a:srgbClr val="4C1959"/>
      </a:dk2>
      <a:lt2>
        <a:srgbClr val="1B1464"/>
      </a:lt2>
      <a:accent1>
        <a:srgbClr val="8E64AE"/>
      </a:accent1>
      <a:accent2>
        <a:srgbClr val="000000"/>
      </a:accent2>
      <a:accent3>
        <a:srgbClr val="9E005D"/>
      </a:accent3>
      <a:accent4>
        <a:srgbClr val="FFFFFF"/>
      </a:accent4>
      <a:accent5>
        <a:srgbClr val="6DC4EB"/>
      </a:accent5>
      <a:accent6>
        <a:srgbClr val="662D91"/>
      </a:accent6>
      <a:hlink>
        <a:srgbClr val="4C1959"/>
      </a:hlink>
      <a:folHlink>
        <a:srgbClr val="4C195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